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387" r:id="rId6"/>
    <p:sldId id="390" r:id="rId7"/>
    <p:sldId id="352" r:id="rId8"/>
    <p:sldId id="342" r:id="rId9"/>
    <p:sldId id="368" r:id="rId10"/>
    <p:sldId id="383" r:id="rId11"/>
    <p:sldId id="384" r:id="rId12"/>
    <p:sldId id="353" r:id="rId13"/>
    <p:sldId id="354" r:id="rId14"/>
    <p:sldId id="355" r:id="rId15"/>
    <p:sldId id="386" r:id="rId16"/>
    <p:sldId id="388" r:id="rId17"/>
    <p:sldId id="381" r:id="rId18"/>
  </p:sldIdLst>
  <p:sldSz cx="18288000" cy="10287000"/>
  <p:notesSz cx="6858000" cy="9144000"/>
  <p:embeddedFontLs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A11B71"/>
    <a:srgbClr val="274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97312-0009-4600-BCEC-4F8579323D1D}" v="9" dt="2026-04-15T14:22:32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84444" autoAdjust="0"/>
  </p:normalViewPr>
  <p:slideViewPr>
    <p:cSldViewPr snapToGrid="0">
      <p:cViewPr varScale="1">
        <p:scale>
          <a:sx n="47" d="100"/>
          <a:sy n="47" d="100"/>
        </p:scale>
        <p:origin x="90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 DUPOUY" userId="7a795222-3664-4595-bd7a-53c5244a4b14" providerId="ADAL" clId="{CE3EB35A-9EBB-4334-A8E2-677490978E75}"/>
    <pc:docChg chg="custSel addSld delSld modSld sldOrd">
      <pc:chgData name="Alice  DUPOUY" userId="7a795222-3664-4595-bd7a-53c5244a4b14" providerId="ADAL" clId="{CE3EB35A-9EBB-4334-A8E2-677490978E75}" dt="2026-04-15T14:29:45.867" v="1182" actId="403"/>
      <pc:docMkLst>
        <pc:docMk/>
      </pc:docMkLst>
      <pc:sldChg chg="delSp mod">
        <pc:chgData name="Alice  DUPOUY" userId="7a795222-3664-4595-bd7a-53c5244a4b14" providerId="ADAL" clId="{CE3EB35A-9EBB-4334-A8E2-677490978E75}" dt="2026-04-15T13:21:57.514" v="0" actId="478"/>
        <pc:sldMkLst>
          <pc:docMk/>
          <pc:sldMk cId="0" sldId="256"/>
        </pc:sldMkLst>
        <pc:spChg chg="del">
          <ac:chgData name="Alice  DUPOUY" userId="7a795222-3664-4595-bd7a-53c5244a4b14" providerId="ADAL" clId="{CE3EB35A-9EBB-4334-A8E2-677490978E75}" dt="2026-04-15T13:21:57.514" v="0" actId="478"/>
          <ac:spMkLst>
            <pc:docMk/>
            <pc:sldMk cId="0" sldId="256"/>
            <ac:spMk id="21" creationId="{718A5143-F0A9-4499-95AA-26B68778780E}"/>
          </ac:spMkLst>
        </pc:spChg>
      </pc:sldChg>
      <pc:sldChg chg="delSp modSp add mod modNotesTx">
        <pc:chgData name="Alice  DUPOUY" userId="7a795222-3664-4595-bd7a-53c5244a4b14" providerId="ADAL" clId="{CE3EB35A-9EBB-4334-A8E2-677490978E75}" dt="2026-04-15T13:46:14.952" v="333" actId="108"/>
        <pc:sldMkLst>
          <pc:docMk/>
          <pc:sldMk cId="1398597255" sldId="342"/>
        </pc:sldMkLst>
        <pc:spChg chg="del">
          <ac:chgData name="Alice  DUPOUY" userId="7a795222-3664-4595-bd7a-53c5244a4b14" providerId="ADAL" clId="{CE3EB35A-9EBB-4334-A8E2-677490978E75}" dt="2026-04-15T13:44:29.461" v="245" actId="478"/>
          <ac:spMkLst>
            <pc:docMk/>
            <pc:sldMk cId="1398597255" sldId="342"/>
            <ac:spMk id="2" creationId="{A9C81E6A-61D2-CEBF-40F3-7811E2318487}"/>
          </ac:spMkLst>
        </pc:spChg>
        <pc:spChg chg="mod">
          <ac:chgData name="Alice  DUPOUY" userId="7a795222-3664-4595-bd7a-53c5244a4b14" providerId="ADAL" clId="{CE3EB35A-9EBB-4334-A8E2-677490978E75}" dt="2026-04-15T13:46:14.952" v="333" actId="108"/>
          <ac:spMkLst>
            <pc:docMk/>
            <pc:sldMk cId="1398597255" sldId="342"/>
            <ac:spMk id="7" creationId="{B23FD952-5EF7-6645-0D79-88CB542B6022}"/>
          </ac:spMkLst>
        </pc:spChg>
        <pc:spChg chg="del">
          <ac:chgData name="Alice  DUPOUY" userId="7a795222-3664-4595-bd7a-53c5244a4b14" providerId="ADAL" clId="{CE3EB35A-9EBB-4334-A8E2-677490978E75}" dt="2026-04-15T13:44:34.641" v="247" actId="478"/>
          <ac:spMkLst>
            <pc:docMk/>
            <pc:sldMk cId="1398597255" sldId="342"/>
            <ac:spMk id="14" creationId="{05D887D6-19B3-C211-4C9A-E37B66E2CC82}"/>
          </ac:spMkLst>
        </pc:spChg>
        <pc:picChg chg="del">
          <ac:chgData name="Alice  DUPOUY" userId="7a795222-3664-4595-bd7a-53c5244a4b14" providerId="ADAL" clId="{CE3EB35A-9EBB-4334-A8E2-677490978E75}" dt="2026-04-15T13:44:36.007" v="248" actId="478"/>
          <ac:picMkLst>
            <pc:docMk/>
            <pc:sldMk cId="1398597255" sldId="342"/>
            <ac:picMk id="9" creationId="{126A106E-06E7-EA28-CC67-D6BB83872DEA}"/>
          </ac:picMkLst>
        </pc:picChg>
      </pc:sldChg>
      <pc:sldChg chg="delSp add del mod">
        <pc:chgData name="Alice  DUPOUY" userId="7a795222-3664-4595-bd7a-53c5244a4b14" providerId="ADAL" clId="{CE3EB35A-9EBB-4334-A8E2-677490978E75}" dt="2026-04-15T13:23:21.528" v="6" actId="47"/>
        <pc:sldMkLst>
          <pc:docMk/>
          <pc:sldMk cId="721397115" sldId="349"/>
        </pc:sldMkLst>
        <pc:spChg chg="del">
          <ac:chgData name="Alice  DUPOUY" userId="7a795222-3664-4595-bd7a-53c5244a4b14" providerId="ADAL" clId="{CE3EB35A-9EBB-4334-A8E2-677490978E75}" dt="2026-04-15T13:23:04.062" v="4" actId="478"/>
          <ac:spMkLst>
            <pc:docMk/>
            <pc:sldMk cId="721397115" sldId="349"/>
            <ac:spMk id="2" creationId="{28276007-983C-5CFE-3A72-C0AE0DD5F06A}"/>
          </ac:spMkLst>
        </pc:spChg>
        <pc:picChg chg="del">
          <ac:chgData name="Alice  DUPOUY" userId="7a795222-3664-4595-bd7a-53c5244a4b14" providerId="ADAL" clId="{CE3EB35A-9EBB-4334-A8E2-677490978E75}" dt="2026-04-15T13:23:01.588" v="3" actId="478"/>
          <ac:picMkLst>
            <pc:docMk/>
            <pc:sldMk cId="721397115" sldId="349"/>
            <ac:picMk id="9" creationId="{126A106E-06E7-EA28-CC67-D6BB83872DEA}"/>
          </ac:picMkLst>
        </pc:picChg>
      </pc:sldChg>
      <pc:sldChg chg="delSp add del mod">
        <pc:chgData name="Alice  DUPOUY" userId="7a795222-3664-4595-bd7a-53c5244a4b14" providerId="ADAL" clId="{CE3EB35A-9EBB-4334-A8E2-677490978E75}" dt="2026-04-15T13:28:31.434" v="243" actId="47"/>
        <pc:sldMkLst>
          <pc:docMk/>
          <pc:sldMk cId="4169806144" sldId="351"/>
        </pc:sldMkLst>
        <pc:spChg chg="del">
          <ac:chgData name="Alice  DUPOUY" userId="7a795222-3664-4595-bd7a-53c5244a4b14" providerId="ADAL" clId="{CE3EB35A-9EBB-4334-A8E2-677490978E75}" dt="2026-04-15T13:23:05.971" v="5" actId="478"/>
          <ac:spMkLst>
            <pc:docMk/>
            <pc:sldMk cId="4169806144" sldId="351"/>
            <ac:spMk id="2" creationId="{28276007-983C-5CFE-3A72-C0AE0DD5F06A}"/>
          </ac:spMkLst>
        </pc:spChg>
        <pc:picChg chg="del">
          <ac:chgData name="Alice  DUPOUY" userId="7a795222-3664-4595-bd7a-53c5244a4b14" providerId="ADAL" clId="{CE3EB35A-9EBB-4334-A8E2-677490978E75}" dt="2026-04-15T13:22:58.746" v="2" actId="478"/>
          <ac:picMkLst>
            <pc:docMk/>
            <pc:sldMk cId="4169806144" sldId="351"/>
            <ac:picMk id="9" creationId="{126A106E-06E7-EA28-CC67-D6BB83872DEA}"/>
          </ac:picMkLst>
        </pc:picChg>
      </pc:sldChg>
      <pc:sldChg chg="delSp modSp add mod">
        <pc:chgData name="Alice  DUPOUY" userId="7a795222-3664-4595-bd7a-53c5244a4b14" providerId="ADAL" clId="{CE3EB35A-9EBB-4334-A8E2-677490978E75}" dt="2026-04-15T14:29:45.867" v="1182" actId="403"/>
        <pc:sldMkLst>
          <pc:docMk/>
          <pc:sldMk cId="663979737" sldId="352"/>
        </pc:sldMkLst>
        <pc:spChg chg="del">
          <ac:chgData name="Alice  DUPOUY" userId="7a795222-3664-4595-bd7a-53c5244a4b14" providerId="ADAL" clId="{CE3EB35A-9EBB-4334-A8E2-677490978E75}" dt="2026-04-15T13:44:12.675" v="244" actId="478"/>
          <ac:spMkLst>
            <pc:docMk/>
            <pc:sldMk cId="663979737" sldId="352"/>
            <ac:spMk id="2" creationId="{A9C81E6A-61D2-CEBF-40F3-7811E2318487}"/>
          </ac:spMkLst>
        </pc:spChg>
        <pc:spChg chg="mod">
          <ac:chgData name="Alice  DUPOUY" userId="7a795222-3664-4595-bd7a-53c5244a4b14" providerId="ADAL" clId="{CE3EB35A-9EBB-4334-A8E2-677490978E75}" dt="2026-04-15T14:29:45.867" v="1182" actId="403"/>
          <ac:spMkLst>
            <pc:docMk/>
            <pc:sldMk cId="663979737" sldId="352"/>
            <ac:spMk id="7" creationId="{B23FD952-5EF7-6645-0D79-88CB542B6022}"/>
          </ac:spMkLst>
        </pc:spChg>
      </pc:sldChg>
      <pc:sldChg chg="addSp delSp modSp add mod">
        <pc:chgData name="Alice  DUPOUY" userId="7a795222-3664-4595-bd7a-53c5244a4b14" providerId="ADAL" clId="{CE3EB35A-9EBB-4334-A8E2-677490978E75}" dt="2026-04-15T14:21:56.891" v="817" actId="108"/>
        <pc:sldMkLst>
          <pc:docMk/>
          <pc:sldMk cId="1246827030" sldId="353"/>
        </pc:sldMkLst>
        <pc:spChg chg="del mod">
          <ac:chgData name="Alice  DUPOUY" userId="7a795222-3664-4595-bd7a-53c5244a4b14" providerId="ADAL" clId="{CE3EB35A-9EBB-4334-A8E2-677490978E75}" dt="2026-04-15T14:20:58.125" v="770" actId="478"/>
          <ac:spMkLst>
            <pc:docMk/>
            <pc:sldMk cId="1246827030" sldId="353"/>
            <ac:spMk id="2" creationId="{91DD87AA-440C-B514-412E-E9F2CCC5E316}"/>
          </ac:spMkLst>
        </pc:spChg>
        <pc:spChg chg="add mod">
          <ac:chgData name="Alice  DUPOUY" userId="7a795222-3664-4595-bd7a-53c5244a4b14" providerId="ADAL" clId="{CE3EB35A-9EBB-4334-A8E2-677490978E75}" dt="2026-04-15T14:21:23.193" v="811" actId="1076"/>
          <ac:spMkLst>
            <pc:docMk/>
            <pc:sldMk cId="1246827030" sldId="353"/>
            <ac:spMk id="5" creationId="{67A7779B-BC04-E9B8-DD8E-0EADE8FF399B}"/>
          </ac:spMkLst>
        </pc:spChg>
        <pc:spChg chg="mod">
          <ac:chgData name="Alice  DUPOUY" userId="7a795222-3664-4595-bd7a-53c5244a4b14" providerId="ADAL" clId="{CE3EB35A-9EBB-4334-A8E2-677490978E75}" dt="2026-04-15T14:21:56.891" v="817" actId="108"/>
          <ac:spMkLst>
            <pc:docMk/>
            <pc:sldMk cId="1246827030" sldId="353"/>
            <ac:spMk id="7" creationId="{B23FD952-5EF7-6645-0D79-88CB542B6022}"/>
          </ac:spMkLst>
        </pc:spChg>
      </pc:sldChg>
      <pc:sldChg chg="addSp delSp modSp add mod">
        <pc:chgData name="Alice  DUPOUY" userId="7a795222-3664-4595-bd7a-53c5244a4b14" providerId="ADAL" clId="{CE3EB35A-9EBB-4334-A8E2-677490978E75}" dt="2026-04-15T14:22:18.853" v="820" actId="1076"/>
        <pc:sldMkLst>
          <pc:docMk/>
          <pc:sldMk cId="1751152295" sldId="354"/>
        </pc:sldMkLst>
        <pc:spChg chg="del">
          <ac:chgData name="Alice  DUPOUY" userId="7a795222-3664-4595-bd7a-53c5244a4b14" providerId="ADAL" clId="{CE3EB35A-9EBB-4334-A8E2-677490978E75}" dt="2026-04-15T14:22:11.318" v="818" actId="478"/>
          <ac:spMkLst>
            <pc:docMk/>
            <pc:sldMk cId="1751152295" sldId="354"/>
            <ac:spMk id="2" creationId="{6872A595-A96F-FCBD-B0C6-4C94DF602FB0}"/>
          </ac:spMkLst>
        </pc:spChg>
        <pc:spChg chg="add mod">
          <ac:chgData name="Alice  DUPOUY" userId="7a795222-3664-4595-bd7a-53c5244a4b14" providerId="ADAL" clId="{CE3EB35A-9EBB-4334-A8E2-677490978E75}" dt="2026-04-15T14:22:13.307" v="819"/>
          <ac:spMkLst>
            <pc:docMk/>
            <pc:sldMk cId="1751152295" sldId="354"/>
            <ac:spMk id="3" creationId="{B1679B09-BC28-3FAF-3B50-2B913849E7AB}"/>
          </ac:spMkLst>
        </pc:spChg>
        <pc:spChg chg="mod">
          <ac:chgData name="Alice  DUPOUY" userId="7a795222-3664-4595-bd7a-53c5244a4b14" providerId="ADAL" clId="{CE3EB35A-9EBB-4334-A8E2-677490978E75}" dt="2026-04-15T14:22:18.853" v="820" actId="1076"/>
          <ac:spMkLst>
            <pc:docMk/>
            <pc:sldMk cId="1751152295" sldId="354"/>
            <ac:spMk id="7" creationId="{B23FD952-5EF7-6645-0D79-88CB542B6022}"/>
          </ac:spMkLst>
        </pc:spChg>
      </pc:sldChg>
      <pc:sldChg chg="addSp delSp modSp add mod">
        <pc:chgData name="Alice  DUPOUY" userId="7a795222-3664-4595-bd7a-53c5244a4b14" providerId="ADAL" clId="{CE3EB35A-9EBB-4334-A8E2-677490978E75}" dt="2026-04-15T14:22:59.032" v="826" actId="108"/>
        <pc:sldMkLst>
          <pc:docMk/>
          <pc:sldMk cId="1304315649" sldId="355"/>
        </pc:sldMkLst>
        <pc:spChg chg="del">
          <ac:chgData name="Alice  DUPOUY" userId="7a795222-3664-4595-bd7a-53c5244a4b14" providerId="ADAL" clId="{CE3EB35A-9EBB-4334-A8E2-677490978E75}" dt="2026-04-15T14:22:27.553" v="821" actId="478"/>
          <ac:spMkLst>
            <pc:docMk/>
            <pc:sldMk cId="1304315649" sldId="355"/>
            <ac:spMk id="2" creationId="{B0E519F0-9F9E-7BF7-CEA3-FBC28B908527}"/>
          </ac:spMkLst>
        </pc:spChg>
        <pc:spChg chg="add mod">
          <ac:chgData name="Alice  DUPOUY" userId="7a795222-3664-4595-bd7a-53c5244a4b14" providerId="ADAL" clId="{CE3EB35A-9EBB-4334-A8E2-677490978E75}" dt="2026-04-15T14:22:32.773" v="823"/>
          <ac:spMkLst>
            <pc:docMk/>
            <pc:sldMk cId="1304315649" sldId="355"/>
            <ac:spMk id="3" creationId="{F093A1D6-7594-E9D3-8860-96E4FEC736E3}"/>
          </ac:spMkLst>
        </pc:spChg>
        <pc:spChg chg="mod">
          <ac:chgData name="Alice  DUPOUY" userId="7a795222-3664-4595-bd7a-53c5244a4b14" providerId="ADAL" clId="{CE3EB35A-9EBB-4334-A8E2-677490978E75}" dt="2026-04-15T14:22:59.032" v="826" actId="108"/>
          <ac:spMkLst>
            <pc:docMk/>
            <pc:sldMk cId="1304315649" sldId="355"/>
            <ac:spMk id="7" creationId="{B23FD952-5EF7-6645-0D79-88CB542B6022}"/>
          </ac:spMkLst>
        </pc:spChg>
      </pc:sldChg>
      <pc:sldChg chg="delSp modSp mod ord">
        <pc:chgData name="Alice  DUPOUY" userId="7a795222-3664-4595-bd7a-53c5244a4b14" providerId="ADAL" clId="{CE3EB35A-9EBB-4334-A8E2-677490978E75}" dt="2026-04-15T14:18:59.554" v="651"/>
        <pc:sldMkLst>
          <pc:docMk/>
          <pc:sldMk cId="2641300096" sldId="368"/>
        </pc:sldMkLst>
        <pc:spChg chg="mod">
          <ac:chgData name="Alice  DUPOUY" userId="7a795222-3664-4595-bd7a-53c5244a4b14" providerId="ADAL" clId="{CE3EB35A-9EBB-4334-A8E2-677490978E75}" dt="2026-04-15T13:48:20.508" v="458" actId="20577"/>
          <ac:spMkLst>
            <pc:docMk/>
            <pc:sldMk cId="2641300096" sldId="368"/>
            <ac:spMk id="7" creationId="{8027CEF7-14D3-6AC4-C29F-1E61136C4A34}"/>
          </ac:spMkLst>
        </pc:spChg>
        <pc:spChg chg="mod">
          <ac:chgData name="Alice  DUPOUY" userId="7a795222-3664-4595-bd7a-53c5244a4b14" providerId="ADAL" clId="{CE3EB35A-9EBB-4334-A8E2-677490978E75}" dt="2026-04-15T13:48:28.108" v="466" actId="20577"/>
          <ac:spMkLst>
            <pc:docMk/>
            <pc:sldMk cId="2641300096" sldId="368"/>
            <ac:spMk id="13" creationId="{186330BC-559A-4C5B-ABE7-FB87B14141A7}"/>
          </ac:spMkLst>
        </pc:spChg>
        <pc:spChg chg="del">
          <ac:chgData name="Alice  DUPOUY" userId="7a795222-3664-4595-bd7a-53c5244a4b14" providerId="ADAL" clId="{CE3EB35A-9EBB-4334-A8E2-677490978E75}" dt="2026-04-15T13:48:30.056" v="467" actId="478"/>
          <ac:spMkLst>
            <pc:docMk/>
            <pc:sldMk cId="2641300096" sldId="368"/>
            <ac:spMk id="14" creationId="{0A9C3EF6-157B-A765-CED6-63EAA9E32BB6}"/>
          </ac:spMkLst>
        </pc:spChg>
        <pc:spChg chg="mod">
          <ac:chgData name="Alice  DUPOUY" userId="7a795222-3664-4595-bd7a-53c5244a4b14" providerId="ADAL" clId="{CE3EB35A-9EBB-4334-A8E2-677490978E75}" dt="2026-04-15T13:48:35.894" v="470" actId="1076"/>
          <ac:spMkLst>
            <pc:docMk/>
            <pc:sldMk cId="2641300096" sldId="368"/>
            <ac:spMk id="15" creationId="{6CF7BB89-3FC2-B080-9913-0BBA339EC944}"/>
          </ac:spMkLst>
        </pc:spChg>
      </pc:sldChg>
      <pc:sldChg chg="modSp mod ord">
        <pc:chgData name="Alice  DUPOUY" userId="7a795222-3664-4595-bd7a-53c5244a4b14" providerId="ADAL" clId="{CE3EB35A-9EBB-4334-A8E2-677490978E75}" dt="2026-04-15T14:18:59.554" v="651"/>
        <pc:sldMkLst>
          <pc:docMk/>
          <pc:sldMk cId="231317546" sldId="383"/>
        </pc:sldMkLst>
        <pc:spChg chg="mod">
          <ac:chgData name="Alice  DUPOUY" userId="7a795222-3664-4595-bd7a-53c5244a4b14" providerId="ADAL" clId="{CE3EB35A-9EBB-4334-A8E2-677490978E75}" dt="2026-04-15T13:49:33.911" v="571" actId="1076"/>
          <ac:spMkLst>
            <pc:docMk/>
            <pc:sldMk cId="231317546" sldId="383"/>
            <ac:spMk id="2" creationId="{55705908-11FE-E516-DA0D-692F5982CEFD}"/>
          </ac:spMkLst>
        </pc:spChg>
        <pc:spChg chg="mod">
          <ac:chgData name="Alice  DUPOUY" userId="7a795222-3664-4595-bd7a-53c5244a4b14" providerId="ADAL" clId="{CE3EB35A-9EBB-4334-A8E2-677490978E75}" dt="2026-04-15T13:49:30.209" v="570" actId="1036"/>
          <ac:spMkLst>
            <pc:docMk/>
            <pc:sldMk cId="231317546" sldId="383"/>
            <ac:spMk id="15" creationId="{18A920DE-F925-58D1-2A91-54E4EAB380C0}"/>
          </ac:spMkLst>
        </pc:spChg>
      </pc:sldChg>
      <pc:sldChg chg="addSp modSp mod ord">
        <pc:chgData name="Alice  DUPOUY" userId="7a795222-3664-4595-bd7a-53c5244a4b14" providerId="ADAL" clId="{CE3EB35A-9EBB-4334-A8E2-677490978E75}" dt="2026-04-15T14:27:47.193" v="1047" actId="20577"/>
        <pc:sldMkLst>
          <pc:docMk/>
          <pc:sldMk cId="329144050" sldId="384"/>
        </pc:sldMkLst>
        <pc:spChg chg="mod">
          <ac:chgData name="Alice  DUPOUY" userId="7a795222-3664-4595-bd7a-53c5244a4b14" providerId="ADAL" clId="{CE3EB35A-9EBB-4334-A8E2-677490978E75}" dt="2026-04-15T14:17:42.834" v="630" actId="1076"/>
          <ac:spMkLst>
            <pc:docMk/>
            <pc:sldMk cId="329144050" sldId="384"/>
            <ac:spMk id="2" creationId="{B1896BF0-0364-80A2-DAF8-1A2359C28DC1}"/>
          </ac:spMkLst>
        </pc:spChg>
        <pc:spChg chg="add mod">
          <ac:chgData name="Alice  DUPOUY" userId="7a795222-3664-4595-bd7a-53c5244a4b14" providerId="ADAL" clId="{CE3EB35A-9EBB-4334-A8E2-677490978E75}" dt="2026-04-15T14:27:13.545" v="1018" actId="1076"/>
          <ac:spMkLst>
            <pc:docMk/>
            <pc:sldMk cId="329144050" sldId="384"/>
            <ac:spMk id="4" creationId="{2DAC7EE0-80FD-1482-D1AB-B000191C550D}"/>
          </ac:spMkLst>
        </pc:spChg>
        <pc:spChg chg="mod">
          <ac:chgData name="Alice  DUPOUY" userId="7a795222-3664-4595-bd7a-53c5244a4b14" providerId="ADAL" clId="{CE3EB35A-9EBB-4334-A8E2-677490978E75}" dt="2026-04-15T14:27:47.193" v="1047" actId="20577"/>
          <ac:spMkLst>
            <pc:docMk/>
            <pc:sldMk cId="329144050" sldId="384"/>
            <ac:spMk id="15" creationId="{0FA1890B-1A4A-88A4-AE9B-DE477CCF3CF2}"/>
          </ac:spMkLst>
        </pc:spChg>
      </pc:sldChg>
      <pc:sldChg chg="del">
        <pc:chgData name="Alice  DUPOUY" userId="7a795222-3664-4595-bd7a-53c5244a4b14" providerId="ADAL" clId="{CE3EB35A-9EBB-4334-A8E2-677490978E75}" dt="2026-04-15T14:20:10.767" v="734" actId="47"/>
        <pc:sldMkLst>
          <pc:docMk/>
          <pc:sldMk cId="3996122904" sldId="385"/>
        </pc:sldMkLst>
      </pc:sldChg>
      <pc:sldChg chg="modSp mod">
        <pc:chgData name="Alice  DUPOUY" userId="7a795222-3664-4595-bd7a-53c5244a4b14" providerId="ADAL" clId="{CE3EB35A-9EBB-4334-A8E2-677490978E75}" dt="2026-04-15T14:20:13.725" v="736" actId="20577"/>
        <pc:sldMkLst>
          <pc:docMk/>
          <pc:sldMk cId="607554465" sldId="386"/>
        </pc:sldMkLst>
        <pc:spChg chg="mod">
          <ac:chgData name="Alice  DUPOUY" userId="7a795222-3664-4595-bd7a-53c5244a4b14" providerId="ADAL" clId="{CE3EB35A-9EBB-4334-A8E2-677490978E75}" dt="2026-04-15T14:20:13.725" v="736" actId="20577"/>
          <ac:spMkLst>
            <pc:docMk/>
            <pc:sldMk cId="607554465" sldId="386"/>
            <ac:spMk id="7" creationId="{49AB8B2F-2ED9-E778-13C2-31A899A45877}"/>
          </ac:spMkLst>
        </pc:spChg>
      </pc:sldChg>
      <pc:sldChg chg="delSp modSp mod">
        <pc:chgData name="Alice  DUPOUY" userId="7a795222-3664-4595-bd7a-53c5244a4b14" providerId="ADAL" clId="{CE3EB35A-9EBB-4334-A8E2-677490978E75}" dt="2026-04-15T13:27:00.297" v="97" actId="1076"/>
        <pc:sldMkLst>
          <pc:docMk/>
          <pc:sldMk cId="2957456743" sldId="387"/>
        </pc:sldMkLst>
        <pc:spChg chg="mod">
          <ac:chgData name="Alice  DUPOUY" userId="7a795222-3664-4595-bd7a-53c5244a4b14" providerId="ADAL" clId="{CE3EB35A-9EBB-4334-A8E2-677490978E75}" dt="2026-04-15T13:27:00.297" v="97" actId="1076"/>
          <ac:spMkLst>
            <pc:docMk/>
            <pc:sldMk cId="2957456743" sldId="387"/>
            <ac:spMk id="3" creationId="{0684F2C3-CEE8-F23D-3C1A-07B1D85521B3}"/>
          </ac:spMkLst>
        </pc:spChg>
        <pc:spChg chg="del">
          <ac:chgData name="Alice  DUPOUY" userId="7a795222-3664-4595-bd7a-53c5244a4b14" providerId="ADAL" clId="{CE3EB35A-9EBB-4334-A8E2-677490978E75}" dt="2026-04-15T13:24:38.518" v="11" actId="478"/>
          <ac:spMkLst>
            <pc:docMk/>
            <pc:sldMk cId="2957456743" sldId="387"/>
            <ac:spMk id="5" creationId="{FC346A33-E741-BF0A-E2C5-51F258247ADB}"/>
          </ac:spMkLst>
        </pc:spChg>
        <pc:spChg chg="mod">
          <ac:chgData name="Alice  DUPOUY" userId="7a795222-3664-4595-bd7a-53c5244a4b14" providerId="ADAL" clId="{CE3EB35A-9EBB-4334-A8E2-677490978E75}" dt="2026-04-15T13:26:55.068" v="96" actId="15"/>
          <ac:spMkLst>
            <pc:docMk/>
            <pc:sldMk cId="2957456743" sldId="387"/>
            <ac:spMk id="9" creationId="{9DC0397D-6DA6-DA23-217B-860BBD785DEA}"/>
          </ac:spMkLst>
        </pc:spChg>
      </pc:sldChg>
      <pc:sldChg chg="modSp mod">
        <pc:chgData name="Alice  DUPOUY" userId="7a795222-3664-4595-bd7a-53c5244a4b14" providerId="ADAL" clId="{CE3EB35A-9EBB-4334-A8E2-677490978E75}" dt="2026-04-15T14:20:17.328" v="738" actId="20577"/>
        <pc:sldMkLst>
          <pc:docMk/>
          <pc:sldMk cId="1420894777" sldId="388"/>
        </pc:sldMkLst>
        <pc:spChg chg="mod">
          <ac:chgData name="Alice  DUPOUY" userId="7a795222-3664-4595-bd7a-53c5244a4b14" providerId="ADAL" clId="{CE3EB35A-9EBB-4334-A8E2-677490978E75}" dt="2026-04-15T14:20:17.328" v="738" actId="20577"/>
          <ac:spMkLst>
            <pc:docMk/>
            <pc:sldMk cId="1420894777" sldId="388"/>
            <ac:spMk id="7" creationId="{962AABD9-FABB-BA80-7365-F8F36105882D}"/>
          </ac:spMkLst>
        </pc:spChg>
      </pc:sldChg>
      <pc:sldChg chg="del">
        <pc:chgData name="Alice  DUPOUY" userId="7a795222-3664-4595-bd7a-53c5244a4b14" providerId="ADAL" clId="{CE3EB35A-9EBB-4334-A8E2-677490978E75}" dt="2026-04-15T14:28:16.033" v="1048" actId="47"/>
        <pc:sldMkLst>
          <pc:docMk/>
          <pc:sldMk cId="3912623587" sldId="389"/>
        </pc:sldMkLst>
      </pc:sldChg>
      <pc:sldChg chg="addSp delSp modSp add mod">
        <pc:chgData name="Alice  DUPOUY" userId="7a795222-3664-4595-bd7a-53c5244a4b14" providerId="ADAL" clId="{CE3EB35A-9EBB-4334-A8E2-677490978E75}" dt="2026-04-15T13:28:20.239" v="242" actId="1076"/>
        <pc:sldMkLst>
          <pc:docMk/>
          <pc:sldMk cId="2233706720" sldId="390"/>
        </pc:sldMkLst>
        <pc:spChg chg="mod">
          <ac:chgData name="Alice  DUPOUY" userId="7a795222-3664-4595-bd7a-53c5244a4b14" providerId="ADAL" clId="{CE3EB35A-9EBB-4334-A8E2-677490978E75}" dt="2026-04-15T13:28:20.239" v="242" actId="1076"/>
          <ac:spMkLst>
            <pc:docMk/>
            <pc:sldMk cId="2233706720" sldId="390"/>
            <ac:spMk id="3" creationId="{8D6A4A13-312D-58F4-05A7-BB97ABF2B8BA}"/>
          </ac:spMkLst>
        </pc:spChg>
        <pc:spChg chg="mod">
          <ac:chgData name="Alice  DUPOUY" userId="7a795222-3664-4595-bd7a-53c5244a4b14" providerId="ADAL" clId="{CE3EB35A-9EBB-4334-A8E2-677490978E75}" dt="2026-04-15T13:28:20.239" v="242" actId="1076"/>
          <ac:spMkLst>
            <pc:docMk/>
            <pc:sldMk cId="2233706720" sldId="390"/>
            <ac:spMk id="5" creationId="{CFF8D926-8811-AF66-2789-8060DA53729D}"/>
          </ac:spMkLst>
        </pc:spChg>
        <pc:spChg chg="del">
          <ac:chgData name="Alice  DUPOUY" userId="7a795222-3664-4595-bd7a-53c5244a4b14" providerId="ADAL" clId="{CE3EB35A-9EBB-4334-A8E2-677490978E75}" dt="2026-04-15T13:27:11.908" v="98" actId="478"/>
          <ac:spMkLst>
            <pc:docMk/>
            <pc:sldMk cId="2233706720" sldId="390"/>
            <ac:spMk id="7" creationId="{8A102E75-20F4-E08E-A773-D2366434261E}"/>
          </ac:spMkLst>
        </pc:spChg>
        <pc:spChg chg="del">
          <ac:chgData name="Alice  DUPOUY" userId="7a795222-3664-4595-bd7a-53c5244a4b14" providerId="ADAL" clId="{CE3EB35A-9EBB-4334-A8E2-677490978E75}" dt="2026-04-15T13:24:43.456" v="13" actId="478"/>
          <ac:spMkLst>
            <pc:docMk/>
            <pc:sldMk cId="2233706720" sldId="390"/>
            <ac:spMk id="9" creationId="{861D2D6C-4249-5DC0-28D3-A43224390407}"/>
          </ac:spMkLst>
        </pc:spChg>
        <pc:spChg chg="del">
          <ac:chgData name="Alice  DUPOUY" userId="7a795222-3664-4595-bd7a-53c5244a4b14" providerId="ADAL" clId="{CE3EB35A-9EBB-4334-A8E2-677490978E75}" dt="2026-04-15T13:24:42.434" v="12" actId="478"/>
          <ac:spMkLst>
            <pc:docMk/>
            <pc:sldMk cId="2233706720" sldId="390"/>
            <ac:spMk id="10" creationId="{8F8BC3A3-71BD-2B4D-D4D8-E0247832D63F}"/>
          </ac:spMkLst>
        </pc:spChg>
        <pc:spChg chg="add mod">
          <ac:chgData name="Alice  DUPOUY" userId="7a795222-3664-4595-bd7a-53c5244a4b14" providerId="ADAL" clId="{CE3EB35A-9EBB-4334-A8E2-677490978E75}" dt="2026-04-15T13:27:48.230" v="180" actId="20577"/>
          <ac:spMkLst>
            <pc:docMk/>
            <pc:sldMk cId="2233706720" sldId="390"/>
            <ac:spMk id="13" creationId="{C20E5B91-777E-999B-3AD7-7948753B4F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Brique ACCIJ : système de collecte de données spécifiques à l’accompagnement, venant compléter les éléments déjà collectés via IJ Stats</a:t>
            </a:r>
          </a:p>
          <a:p>
            <a:endParaRPr lang="fr-FR" dirty="0"/>
          </a:p>
          <a:p>
            <a:r>
              <a:rPr lang="fr-FR" dirty="0"/>
              <a:t>Prise de rdvs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6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ECFEF-7880-A6E7-5B11-4C501AC5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51DB50-EE9F-DC0F-FEAA-F29E5FDC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AB0CE2-3F03-387F-5897-332FC1932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5CCFC2-69A9-4371-12E8-5FA3B497E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1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A6E44-BBE9-5B65-1815-B1BC09053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CA9E04-461B-BDEB-B400-458B15EF0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31CBA1-FD88-F44D-1309-CE24B3642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571FAA-F6DE-1693-4BC8-CF1E63F7A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0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2542-7137-D28A-4F18-67A9BDEB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3163D5-837F-9E1F-504A-AE4D507F8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04E34F-A060-74EA-9E6A-85F86DA6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118AC3-874F-8AF9-05B1-88DB2381F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9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9466-4650-C44E-B527-7FABB53CC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13E70C-5073-7D84-D60B-D28D38672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6DC6D1-ADA8-D49A-3975-399E1D6F3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C18C1A-3C03-ECEF-724C-0AD1A61B9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1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56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56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2542-7137-D28A-4F18-67A9BDEB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3163D5-837F-9E1F-504A-AE4D507F8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04E34F-A060-74EA-9E6A-85F86DA6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118AC3-874F-8AF9-05B1-88DB2381F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9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DF5C5-3E57-2C28-98B6-C5483877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B4CC6-6A34-2B52-462E-DDCEC4479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0CF6CB-AECD-ABCD-7024-CC88AB55A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1A8DE-ED52-3C91-EEE0-4E81C465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7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212F1-4B2D-6B0E-8A14-ADC60775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6D66A0-6AC2-469E-E6E4-17261D19A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467051-ABB3-7051-49DF-CB557E018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DD2E5B-0301-C799-2BD7-34D8E3345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7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6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rawpixel.com/search/quiz?page=1&amp;sort=curate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wedogood.co/financement/offres/crowdfunding-accompagnement/atelie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informationen-fragen-information-1028789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informationen-fragen-information-1028789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campusontario.pressbooks.pub/educationleadershipmanagement/chapter/7-4-corporate-culture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team-work-png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2232" y="-1148836"/>
            <a:ext cx="3830783" cy="2893588"/>
          </a:xfrm>
          <a:custGeom>
            <a:avLst/>
            <a:gdLst/>
            <a:ahLst/>
            <a:cxnLst/>
            <a:rect l="l" t="t" r="r" b="b"/>
            <a:pathLst>
              <a:path w="3830783" h="2893588">
                <a:moveTo>
                  <a:pt x="0" y="0"/>
                </a:moveTo>
                <a:lnTo>
                  <a:pt x="3830783" y="0"/>
                </a:lnTo>
                <a:lnTo>
                  <a:pt x="3830783" y="2893588"/>
                </a:lnTo>
                <a:lnTo>
                  <a:pt x="0" y="289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8603973" y="-714467"/>
            <a:ext cx="19442063" cy="194420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605016" y="285714"/>
            <a:ext cx="10287000" cy="102870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8"/>
          <p:cNvSpPr/>
          <p:nvPr/>
        </p:nvSpPr>
        <p:spPr>
          <a:xfrm>
            <a:off x="-2939779" y="-3423712"/>
            <a:ext cx="8392312" cy="6793445"/>
          </a:xfrm>
          <a:custGeom>
            <a:avLst/>
            <a:gdLst/>
            <a:ahLst/>
            <a:cxnLst/>
            <a:rect l="l" t="t" r="r" b="b"/>
            <a:pathLst>
              <a:path w="7885685" h="6511719">
                <a:moveTo>
                  <a:pt x="0" y="0"/>
                </a:moveTo>
                <a:lnTo>
                  <a:pt x="7885684" y="0"/>
                </a:lnTo>
                <a:lnTo>
                  <a:pt x="7885684" y="6511719"/>
                </a:lnTo>
                <a:lnTo>
                  <a:pt x="0" y="6511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763245" y="9147035"/>
            <a:ext cx="479025" cy="47902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488" b="-148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7518" y="441333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5"/>
                </a:lnTo>
                <a:lnTo>
                  <a:pt x="0" y="14321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-3417069" y="7378773"/>
            <a:ext cx="6190291" cy="5816454"/>
          </a:xfrm>
          <a:custGeom>
            <a:avLst/>
            <a:gdLst/>
            <a:ahLst/>
            <a:cxnLst/>
            <a:rect l="l" t="t" r="r" b="b"/>
            <a:pathLst>
              <a:path w="6190291" h="5816454">
                <a:moveTo>
                  <a:pt x="0" y="0"/>
                </a:moveTo>
                <a:lnTo>
                  <a:pt x="6190290" y="0"/>
                </a:lnTo>
                <a:lnTo>
                  <a:pt x="6190290" y="5816454"/>
                </a:lnTo>
                <a:lnTo>
                  <a:pt x="0" y="5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1287840" y="6453578"/>
            <a:ext cx="7317176" cy="1217517"/>
            <a:chOff x="0" y="3250092"/>
            <a:chExt cx="9756234" cy="162335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3250092"/>
              <a:ext cx="7995868" cy="1058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7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08746"/>
              <a:ext cx="9756234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21918" y="9277962"/>
            <a:ext cx="1737382" cy="19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Poppins Bold"/>
              </a:rPr>
              <a:t>INFO JEUNES FRANCE</a:t>
            </a: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605016" y="0"/>
            <a:ext cx="10287000" cy="1028700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8"/>
              <a:stretch>
                <a:fillRect l="-25000" r="-2500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0" name="Image 19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D3C4F4EC-ED4E-F56D-B207-E9193C2D6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44" y="4137168"/>
            <a:ext cx="6753213" cy="29860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26A106E-06E7-EA28-CC67-D6BB8387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11" t="-97109" r="-57118" b="-52847"/>
          <a:stretch/>
        </p:blipFill>
        <p:spPr>
          <a:xfrm>
            <a:off x="12431032" y="-762744"/>
            <a:ext cx="8731943" cy="9766354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FDF0CE8E-B41D-AB2A-1F02-E8C4468465F5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F6ED406-283B-6F97-1E19-5FE6BCF3FB97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8FC51C-866E-601A-C20C-A0D22ADF24A3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0034C2-11C9-1743-481A-4765B72CA9D7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5D887D6-19B3-C211-4C9A-E37B66E2CC82}"/>
              </a:ext>
            </a:extLst>
          </p:cNvPr>
          <p:cNvSpPr txBox="1"/>
          <p:nvPr/>
        </p:nvSpPr>
        <p:spPr>
          <a:xfrm>
            <a:off x="1774061" y="1344702"/>
            <a:ext cx="10004716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43"/>
              </a:lnSpc>
              <a:spcBef>
                <a:spcPct val="0"/>
              </a:spcBef>
            </a:pP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“</a:t>
            </a:r>
            <a:r>
              <a:rPr lang="en-US" sz="7264" spc="-145" dirty="0" err="1">
                <a:solidFill>
                  <a:srgbClr val="171616"/>
                </a:solidFill>
                <a:latin typeface="Poppins Bold"/>
              </a:rPr>
              <a:t>Ressources</a:t>
            </a: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”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FD952-5EF7-6645-0D79-88CB542B6022}"/>
              </a:ext>
            </a:extLst>
          </p:cNvPr>
          <p:cNvSpPr txBox="1"/>
          <p:nvPr/>
        </p:nvSpPr>
        <p:spPr>
          <a:xfrm>
            <a:off x="1094160" y="2622273"/>
            <a:ext cx="867697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Helvetica Neue" panose="02000503000000020004" pitchFamily="2" charset="0"/>
              </a:rPr>
              <a:t>Espace documentation : ressources thématiques, supports de communication (plaquettes préconçues, charte graphique…), bibliothèque de médias (banque d'images, logos…), chartes &amp; labels…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800" dirty="0">
                <a:latin typeface="Helvetica Neue" panose="02000503000000020004" pitchFamily="2" charset="0"/>
              </a:rPr>
              <a:t>Espace formation : documents de supports, quiz, MOOC, calendrier et catalogue de formation, inscriptions en ligne, demande de sessions de formations...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679B09-BC28-3FAF-3B50-2B913849E7AB}"/>
              </a:ext>
            </a:extLst>
          </p:cNvPr>
          <p:cNvSpPr txBox="1"/>
          <p:nvPr/>
        </p:nvSpPr>
        <p:spPr>
          <a:xfrm>
            <a:off x="8442303" y="8263873"/>
            <a:ext cx="4762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A11B71"/>
                </a:solidFill>
                <a:latin typeface="Poppins"/>
                <a:cs typeface="Poppins"/>
              </a:rPr>
              <a:t>*Déployé dès la v1 de la plateforme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15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26A106E-06E7-EA28-CC67-D6BB8387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580" t="-97349" r="-71377" b="-67111"/>
          <a:stretch/>
        </p:blipFill>
        <p:spPr>
          <a:xfrm>
            <a:off x="12314708" y="-2130156"/>
            <a:ext cx="10537367" cy="12417156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FDF0CE8E-B41D-AB2A-1F02-E8C4468465F5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F6ED406-283B-6F97-1E19-5FE6BCF3FB97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8FC51C-866E-601A-C20C-A0D22ADF24A3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0034C2-11C9-1743-481A-4765B72CA9D7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5D887D6-19B3-C211-4C9A-E37B66E2CC82}"/>
              </a:ext>
            </a:extLst>
          </p:cNvPr>
          <p:cNvSpPr txBox="1"/>
          <p:nvPr/>
        </p:nvSpPr>
        <p:spPr>
          <a:xfrm>
            <a:off x="1080016" y="1146977"/>
            <a:ext cx="11975896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43"/>
              </a:lnSpc>
              <a:spcBef>
                <a:spcPct val="0"/>
              </a:spcBef>
            </a:pP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“</a:t>
            </a:r>
            <a:r>
              <a:rPr lang="en-US" sz="7264" spc="-145" dirty="0" err="1">
                <a:solidFill>
                  <a:srgbClr val="171616"/>
                </a:solidFill>
                <a:latin typeface="Poppins Bold"/>
              </a:rPr>
              <a:t>Fonctionnalités</a:t>
            </a: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 métiers”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FD952-5EF7-6645-0D79-88CB542B6022}"/>
              </a:ext>
            </a:extLst>
          </p:cNvPr>
          <p:cNvSpPr txBox="1"/>
          <p:nvPr/>
        </p:nvSpPr>
        <p:spPr>
          <a:xfrm>
            <a:off x="1817714" y="2727454"/>
            <a:ext cx="899747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 lien avec des besoins spécifiques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Pour tous ou partie des utilisateurs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Adaptation, souplesse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fr-FR" sz="2400" baseline="300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ère</a:t>
            </a: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brique métier : la brique « </a:t>
            </a:r>
            <a:r>
              <a:rPr lang="fr-FR" sz="2400" b="1" dirty="0">
                <a:solidFill>
                  <a:srgbClr val="A11B7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ACCIJ</a:t>
            </a: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»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Comptes jeunes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Prise de notes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Rendez-vous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Médiathèque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Messagerie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Suivi de parcours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93A1D6-7594-E9D3-8860-96E4FEC736E3}"/>
              </a:ext>
            </a:extLst>
          </p:cNvPr>
          <p:cNvSpPr txBox="1"/>
          <p:nvPr/>
        </p:nvSpPr>
        <p:spPr>
          <a:xfrm>
            <a:off x="8442303" y="8263873"/>
            <a:ext cx="4762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A11B71"/>
                </a:solidFill>
                <a:latin typeface="Poppins"/>
                <a:cs typeface="Poppins"/>
              </a:rPr>
              <a:t>*Déployé dès la v1 de la plateforme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31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4EBB0-8389-0C4F-50EE-6FA5005B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28D654F-D8A1-E698-2A4E-73EC8402C520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83087BD-BDBC-AD32-6C9E-920718498579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E5F57CB-09A5-86BE-7886-32028956065C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17F87080-EAF8-ACAA-37C9-D002213D06B1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AB8B2F-2ED9-E778-13C2-31A899A45877}"/>
              </a:ext>
            </a:extLst>
          </p:cNvPr>
          <p:cNvSpPr txBox="1"/>
          <p:nvPr/>
        </p:nvSpPr>
        <p:spPr>
          <a:xfrm>
            <a:off x="1301782" y="1845748"/>
            <a:ext cx="9823579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#3 - </a:t>
            </a:r>
            <a:r>
              <a:rPr lang="en-US" sz="7264" b="1" spc="-145" dirty="0" err="1">
                <a:solidFill>
                  <a:srgbClr val="171616"/>
                </a:solidFill>
                <a:latin typeface="Poppins Bold"/>
              </a:rPr>
              <a:t>Mobilité</a:t>
            </a:r>
            <a:endParaRPr lang="en-US" sz="7264" b="1" spc="-145" dirty="0">
              <a:solidFill>
                <a:srgbClr val="171616"/>
              </a:solidFill>
              <a:latin typeface="Poppins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5DBBCA-82F5-4A64-37F8-7F789B04CF3F}"/>
              </a:ext>
            </a:extLst>
          </p:cNvPr>
          <p:cNvSpPr txBox="1"/>
          <p:nvPr/>
        </p:nvSpPr>
        <p:spPr>
          <a:xfrm>
            <a:off x="802335" y="3700795"/>
            <a:ext cx="16683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Une plateforme web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responsive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Pensée pour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tous les appareils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Perspective d’une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PWA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94FB3A2-6FF2-794F-08FF-B599246201BE}"/>
              </a:ext>
            </a:extLst>
          </p:cNvPr>
          <p:cNvSpPr txBox="1"/>
          <p:nvPr/>
        </p:nvSpPr>
        <p:spPr>
          <a:xfrm>
            <a:off x="10729707" y="6500120"/>
            <a:ext cx="2370471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fr-FR" sz="15000" b="1" spc="-145" dirty="0">
                <a:solidFill>
                  <a:srgbClr val="171616"/>
                </a:solidFill>
                <a:latin typeface="Poppins Bold"/>
              </a:rPr>
              <a:t>📲</a:t>
            </a:r>
            <a:endParaRPr lang="en-US" sz="15000" b="1" spc="-145" dirty="0">
              <a:solidFill>
                <a:srgbClr val="171616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60755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42390-8728-C21E-4966-26E0D8CC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EE36108-BA63-CB0A-B3BB-FBB4F851C07B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0B28567-232E-5CDE-DED7-592112CAAE84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09FB59D-11E9-5F5B-B58A-8EF9A998A270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AA92E8A7-678A-313B-95F3-F7C0B30E7C34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62AABD9-FABB-BA80-7365-F8F36105882D}"/>
              </a:ext>
            </a:extLst>
          </p:cNvPr>
          <p:cNvSpPr txBox="1"/>
          <p:nvPr/>
        </p:nvSpPr>
        <p:spPr>
          <a:xfrm>
            <a:off x="1301782" y="767226"/>
            <a:ext cx="9823579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#5 - Ambition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8C78DE-416F-795B-3ECA-838621209498}"/>
              </a:ext>
            </a:extLst>
          </p:cNvPr>
          <p:cNvSpPr txBox="1"/>
          <p:nvPr/>
        </p:nvSpPr>
        <p:spPr>
          <a:xfrm>
            <a:off x="1301782" y="2566963"/>
            <a:ext cx="10873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Faire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réseau </a:t>
            </a:r>
            <a:r>
              <a:rPr lang="fr-FR" sz="4000" dirty="0">
                <a:latin typeface="Poppins"/>
                <a:cs typeface="Poppins"/>
              </a:rPr>
              <a:t>(annuaires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Renforcer la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dynamique</a:t>
            </a:r>
            <a:r>
              <a:rPr lang="fr-FR" sz="4000" dirty="0">
                <a:latin typeface="Poppins"/>
                <a:cs typeface="Poppins"/>
              </a:rPr>
              <a:t> nationale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Donner aux pros &amp; aux jeunes un outil :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4000" dirty="0">
                <a:latin typeface="Poppins"/>
                <a:cs typeface="Poppins"/>
              </a:rPr>
              <a:t>Simple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4000" dirty="0">
                <a:latin typeface="Poppins"/>
                <a:cs typeface="Poppins"/>
              </a:rPr>
              <a:t>Tout-en-un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4000" dirty="0">
                <a:latin typeface="Poppins"/>
                <a:cs typeface="Poppins"/>
              </a:rPr>
              <a:t>Moderne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fr-FR" sz="4000" dirty="0">
                <a:latin typeface="Poppins"/>
                <a:cs typeface="Poppins"/>
              </a:rPr>
              <a:t>Sûr</a:t>
            </a:r>
            <a:endParaRPr lang="fr-FR" sz="4000" b="1" dirty="0">
              <a:solidFill>
                <a:srgbClr val="A11B71"/>
              </a:solidFill>
              <a:latin typeface="Poppins"/>
              <a:cs typeface="Poppin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2C1B30F-155E-6B1B-6C15-9F2C1639F225}"/>
              </a:ext>
            </a:extLst>
          </p:cNvPr>
          <p:cNvSpPr txBox="1"/>
          <p:nvPr/>
        </p:nvSpPr>
        <p:spPr>
          <a:xfrm>
            <a:off x="10729707" y="6500120"/>
            <a:ext cx="2370471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fr-FR" sz="15000" b="1" spc="-145" dirty="0">
                <a:solidFill>
                  <a:srgbClr val="171616"/>
                </a:solidFill>
                <a:latin typeface="Poppins Bold"/>
              </a:rPr>
              <a:t>🚀</a:t>
            </a:r>
            <a:endParaRPr lang="en-US" sz="15000" b="1" spc="-145" dirty="0">
              <a:solidFill>
                <a:srgbClr val="171616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42089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tif, carré, conception, Rectangle&#10;&#10;Le contenu généré par l’IA peut être incorrect.">
            <a:extLst>
              <a:ext uri="{FF2B5EF4-FFF2-40B4-BE49-F238E27FC236}">
                <a16:creationId xmlns:a16="http://schemas.microsoft.com/office/drawing/2014/main" id="{68FACC24-B7EB-6F95-38F7-D0DD19D87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10" y="1706335"/>
            <a:ext cx="8645979" cy="8645979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FA57FD1E-F768-D4D1-CA61-23C44C9CD0CA}"/>
              </a:ext>
            </a:extLst>
          </p:cNvPr>
          <p:cNvSpPr txBox="1"/>
          <p:nvPr/>
        </p:nvSpPr>
        <p:spPr>
          <a:xfrm>
            <a:off x="3117288" y="782236"/>
            <a:ext cx="12053421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43"/>
              </a:lnSpc>
              <a:spcBef>
                <a:spcPct val="0"/>
              </a:spcBef>
            </a:pP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Linktree.com/</a:t>
            </a:r>
            <a:r>
              <a:rPr lang="en-US" sz="7264" spc="-145" dirty="0" err="1">
                <a:solidFill>
                  <a:srgbClr val="171616"/>
                </a:solidFill>
                <a:latin typeface="Poppins Bold"/>
              </a:rPr>
              <a:t>IJConnect</a:t>
            </a:r>
            <a:endParaRPr lang="en-US" sz="7264" spc="-145" dirty="0">
              <a:solidFill>
                <a:srgbClr val="171616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88911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F8F03-6ADE-745D-FA93-DE699E07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15C8D59C-238E-558E-4D55-9BE07FA348CD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30352E7-4917-7BF3-3D63-7F2C59CE6AB3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14F6B10-1677-D461-295D-8EE01ECF41D6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C95FC86F-C812-04CE-26D2-268BFC5D6099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A521FFF7-CB20-12A7-090C-0A60E512A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432802" y="2882891"/>
            <a:ext cx="3429000" cy="3429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684F2C3-CEE8-F23D-3C1A-07B1D85521B3}"/>
              </a:ext>
            </a:extLst>
          </p:cNvPr>
          <p:cNvSpPr txBox="1"/>
          <p:nvPr/>
        </p:nvSpPr>
        <p:spPr>
          <a:xfrm>
            <a:off x="1703428" y="6579398"/>
            <a:ext cx="1150137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Poppins" panose="00000500000000000000" pitchFamily="2" charset="0"/>
              <a:buChar char="–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Au fil du temps, réflexion sur l’idée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d’aller + loin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qu’une simple collecte de données liées à l’accompagnement</a:t>
            </a:r>
          </a:p>
          <a:p>
            <a:pPr marL="914400" lvl="1" indent="-457200">
              <a:buFont typeface="Poppins" panose="00000500000000000000" pitchFamily="2" charset="0"/>
              <a:buChar char="–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Les pros ont émis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divers besoins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pouvant être intégrés à cet outil: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Extraction de rapports automatiques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Prise de rdvs + rappels pour les jeunes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Centralisation des documents à envoyer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Boîte à outils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Lien entre pros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Etc.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027CEF7-14D3-6AC4-C29F-1E61136C4A34}"/>
              </a:ext>
            </a:extLst>
          </p:cNvPr>
          <p:cNvSpPr txBox="1"/>
          <p:nvPr/>
        </p:nvSpPr>
        <p:spPr>
          <a:xfrm>
            <a:off x="1301782" y="1047847"/>
            <a:ext cx="9823579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 err="1">
                <a:solidFill>
                  <a:srgbClr val="171616"/>
                </a:solidFill>
                <a:latin typeface="Poppins Bold"/>
              </a:rPr>
              <a:t>Contexte</a:t>
            </a:r>
            <a:endParaRPr lang="en-US" sz="7264" b="1" spc="-145" dirty="0">
              <a:solidFill>
                <a:srgbClr val="171616"/>
              </a:solidFill>
              <a:latin typeface="Poppins Bold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C0397D-6DA6-DA23-217B-860BBD785DEA}"/>
              </a:ext>
            </a:extLst>
          </p:cNvPr>
          <p:cNvSpPr txBox="1"/>
          <p:nvPr/>
        </p:nvSpPr>
        <p:spPr>
          <a:xfrm>
            <a:off x="1301782" y="3123208"/>
            <a:ext cx="1173204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latin typeface="Poppins"/>
                <a:cs typeface="Poppins"/>
              </a:rPr>
              <a:t>Réseau 1100 structures / 2500 pros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Poppins"/>
                <a:cs typeface="Poppins"/>
              </a:rPr>
              <a:t>Pas vraiment d’outil de coop nationale alors que bcp en commun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Poppins"/>
                <a:cs typeface="Poppins"/>
              </a:rPr>
              <a:t>…si ! IJ Stats ! → outil du CIDJ</a:t>
            </a:r>
          </a:p>
          <a:p>
            <a:pPr lvl="2"/>
            <a:r>
              <a:rPr lang="fr-FR" sz="2400" dirty="0">
                <a:latin typeface="Poppins"/>
                <a:cs typeface="Poppins"/>
              </a:rPr>
              <a:t>• Collecte, suivi, visualisation des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données de fréquentation</a:t>
            </a:r>
          </a:p>
          <a:p>
            <a:pPr lvl="2"/>
            <a:r>
              <a:rPr lang="fr-FR" sz="2400" dirty="0">
                <a:latin typeface="Poppins"/>
                <a:cs typeface="Poppins"/>
              </a:rPr>
              <a:t>• Limites : centré sur stats, peu adapté à l’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ACCIJ</a:t>
            </a:r>
            <a:r>
              <a:rPr lang="fr-FR" sz="2400" dirty="0">
                <a:latin typeface="Poppins"/>
                <a:cs typeface="Poppins"/>
              </a:rPr>
              <a:t>, axe prioritaire</a:t>
            </a:r>
          </a:p>
          <a:p>
            <a:pPr lvl="2"/>
            <a:r>
              <a:rPr lang="fr-FR" sz="2400" dirty="0">
                <a:latin typeface="Poppins"/>
                <a:cs typeface="Poppins"/>
              </a:rPr>
              <a:t>• 2 CRIJ avec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espaces pros </a:t>
            </a:r>
            <a:r>
              <a:rPr lang="fr-FR" sz="2400" dirty="0">
                <a:latin typeface="Poppins"/>
                <a:cs typeface="Poppins"/>
              </a:rPr>
              <a:t>→ pas de solution commune pour les autres </a:t>
            </a:r>
            <a:br>
              <a:rPr lang="fr-FR" sz="2400" dirty="0">
                <a:latin typeface="Poppins"/>
                <a:cs typeface="Poppins"/>
              </a:rPr>
            </a:br>
            <a:r>
              <a:rPr lang="fr-FR" sz="2400" dirty="0">
                <a:latin typeface="Poppins"/>
                <a:cs typeface="Poppins"/>
              </a:rPr>
              <a:t>=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différences entre régions + pas de cohérence nationale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6668D-DF75-9317-BE0B-0702DFD58868}"/>
              </a:ext>
            </a:extLst>
          </p:cNvPr>
          <p:cNvSpPr txBox="1"/>
          <p:nvPr/>
        </p:nvSpPr>
        <p:spPr>
          <a:xfrm>
            <a:off x="1277989" y="2565165"/>
            <a:ext cx="5573796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Poppins Bold"/>
                <a:cs typeface="Poppins Bold"/>
              </a:rPr>
              <a:t>ORIGINE</a:t>
            </a:r>
          </a:p>
        </p:txBody>
      </p:sp>
    </p:spTree>
    <p:extLst>
      <p:ext uri="{BB962C8B-B14F-4D97-AF65-F5344CB8AC3E}">
        <p14:creationId xmlns:p14="http://schemas.microsoft.com/office/powerpoint/2010/main" val="295745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1B10-A52C-9D16-A1FD-B83C3E1E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0AE4970F-199A-AFEA-7901-08990116D858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148C44FA-B8D4-AEF6-CB82-0F6C8E37C1AA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09D34846-75D2-97A9-97AC-71FE2E06B842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DAC1ABF-2897-11CF-53C8-44DB49CAFEDA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7EA28408-3051-0ABB-3162-B982086A9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432802" y="2882891"/>
            <a:ext cx="3429000" cy="3429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6A4A13-312D-58F4-05A7-BB97ABF2B8BA}"/>
              </a:ext>
            </a:extLst>
          </p:cNvPr>
          <p:cNvSpPr txBox="1"/>
          <p:nvPr/>
        </p:nvSpPr>
        <p:spPr>
          <a:xfrm>
            <a:off x="1794689" y="5993244"/>
            <a:ext cx="1076831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latin typeface="Poppins"/>
                <a:cs typeface="Poppins"/>
              </a:rPr>
              <a:t>Un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outil commun, tout-en-un </a:t>
            </a:r>
            <a:r>
              <a:rPr lang="fr-FR" sz="2400" dirty="0">
                <a:latin typeface="Poppins"/>
                <a:cs typeface="Poppins"/>
              </a:rPr>
              <a:t>pour :</a:t>
            </a:r>
            <a:br>
              <a:rPr lang="fr-FR" sz="2400" dirty="0">
                <a:latin typeface="Poppins"/>
                <a:cs typeface="Poppins"/>
              </a:rPr>
            </a:br>
            <a:r>
              <a:rPr lang="fr-FR" sz="2400" dirty="0">
                <a:latin typeface="Poppins"/>
                <a:cs typeface="Poppins"/>
              </a:rPr>
              <a:t>• Collecter / analyser / diffuser des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données unifiées </a:t>
            </a:r>
            <a:r>
              <a:rPr lang="fr-FR" sz="2400" dirty="0">
                <a:latin typeface="Poppins"/>
                <a:cs typeface="Poppins"/>
              </a:rPr>
              <a:t>🧩</a:t>
            </a:r>
            <a:br>
              <a:rPr lang="fr-FR" sz="2400" dirty="0">
                <a:latin typeface="Poppins"/>
                <a:cs typeface="Poppins"/>
              </a:rPr>
            </a:br>
            <a:r>
              <a:rPr lang="fr-FR" sz="2400" dirty="0">
                <a:latin typeface="Poppins"/>
                <a:cs typeface="Poppins"/>
              </a:rPr>
              <a:t>•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Faire réseau </a:t>
            </a:r>
            <a:r>
              <a:rPr lang="fr-FR" sz="2400" dirty="0">
                <a:latin typeface="Poppins"/>
                <a:cs typeface="Poppins"/>
              </a:rPr>
              <a:t>et renforcer la dynamique nationale 🌐</a:t>
            </a:r>
            <a:br>
              <a:rPr lang="fr-FR" sz="2400" dirty="0">
                <a:latin typeface="Poppins"/>
                <a:cs typeface="Poppins"/>
              </a:rPr>
            </a:br>
            <a:r>
              <a:rPr lang="fr-FR" sz="2400" dirty="0">
                <a:latin typeface="Poppins"/>
                <a:cs typeface="Poppins"/>
              </a:rPr>
              <a:t>• Soutenir l’accompagnement “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en mode IJ</a:t>
            </a:r>
            <a:r>
              <a:rPr lang="fr-FR" sz="2400" dirty="0">
                <a:latin typeface="Poppins"/>
                <a:cs typeface="Poppins"/>
              </a:rPr>
              <a:t>” 👩‍🎓</a:t>
            </a:r>
            <a:br>
              <a:rPr lang="fr-FR" sz="2400" dirty="0">
                <a:latin typeface="Poppins"/>
                <a:cs typeface="Poppins"/>
              </a:rPr>
            </a:br>
            <a:r>
              <a:rPr lang="fr-FR" sz="2400" dirty="0">
                <a:latin typeface="Poppins"/>
                <a:cs typeface="Poppins"/>
              </a:rPr>
              <a:t>• Anticiper les </a:t>
            </a:r>
            <a:r>
              <a:rPr lang="fr-FR" sz="2400" b="1" dirty="0">
                <a:solidFill>
                  <a:srgbClr val="A11B71"/>
                </a:solidFill>
                <a:latin typeface="Poppins"/>
                <a:cs typeface="Poppins"/>
              </a:rPr>
              <a:t>besoins futurs </a:t>
            </a:r>
            <a:r>
              <a:rPr lang="fr-FR" sz="2400" dirty="0">
                <a:latin typeface="Poppins"/>
                <a:cs typeface="Poppins"/>
              </a:rPr>
              <a:t>du réseau, partenaires &amp; publics 🔮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F8D926-8811-AF66-2789-8060DA53729D}"/>
              </a:ext>
            </a:extLst>
          </p:cNvPr>
          <p:cNvSpPr txBox="1"/>
          <p:nvPr/>
        </p:nvSpPr>
        <p:spPr>
          <a:xfrm>
            <a:off x="1794689" y="5248700"/>
            <a:ext cx="5573796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Poppins Bold"/>
                <a:cs typeface="Poppins Bold"/>
              </a:rPr>
              <a:t>En créant IJ </a:t>
            </a:r>
            <a:r>
              <a:rPr lang="fr-FR" sz="2400" dirty="0" err="1">
                <a:solidFill>
                  <a:schemeClr val="bg1"/>
                </a:solidFill>
                <a:latin typeface="Poppins Bold"/>
                <a:cs typeface="Poppins Bold"/>
              </a:rPr>
              <a:t>Connect</a:t>
            </a:r>
            <a:r>
              <a:rPr lang="fr-FR" sz="2400" dirty="0">
                <a:solidFill>
                  <a:schemeClr val="bg1"/>
                </a:solidFill>
                <a:latin typeface="Poppins Bold"/>
                <a:cs typeface="Poppins Bold"/>
              </a:rPr>
              <a:t>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20E5B91-777E-999B-3AD7-7948753B4F18}"/>
              </a:ext>
            </a:extLst>
          </p:cNvPr>
          <p:cNvSpPr txBox="1"/>
          <p:nvPr/>
        </p:nvSpPr>
        <p:spPr>
          <a:xfrm>
            <a:off x="1794689" y="2584235"/>
            <a:ext cx="9641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A11B71"/>
                </a:solidFill>
                <a:latin typeface="Helvetica Neue" panose="02000503000000020004" pitchFamily="2" charset="0"/>
              </a:rPr>
              <a:t>Comment éviter les redondances, les double saisies, la multiplication des outils tout en répondant aux besoins précédemment mentionnés…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3370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FDF0CE8E-B41D-AB2A-1F02-E8C4468465F5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F6ED406-283B-6F97-1E19-5FE6BCF3FB97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8FC51C-866E-601A-C20C-A0D22ADF24A3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0034C2-11C9-1743-481A-4765B72CA9D7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5D887D6-19B3-C211-4C9A-E37B66E2CC82}"/>
              </a:ext>
            </a:extLst>
          </p:cNvPr>
          <p:cNvSpPr txBox="1"/>
          <p:nvPr/>
        </p:nvSpPr>
        <p:spPr>
          <a:xfrm>
            <a:off x="1774061" y="958535"/>
            <a:ext cx="10004716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43"/>
              </a:lnSpc>
              <a:spcBef>
                <a:spcPct val="0"/>
              </a:spcBef>
            </a:pP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Un socle de base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FD952-5EF7-6645-0D79-88CB542B6022}"/>
              </a:ext>
            </a:extLst>
          </p:cNvPr>
          <p:cNvSpPr txBox="1"/>
          <p:nvPr/>
        </p:nvSpPr>
        <p:spPr>
          <a:xfrm>
            <a:off x="1774061" y="3052132"/>
            <a:ext cx="10293154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fr-FR" sz="3200" dirty="0">
                <a:latin typeface="Poppins" panose="00000500000000000000" pitchFamily="2" charset="0"/>
                <a:cs typeface="Poppins" panose="00000500000000000000" pitchFamily="2" charset="0"/>
              </a:rPr>
              <a:t>Respect des </a:t>
            </a:r>
            <a:r>
              <a:rPr lang="fr-FR" sz="32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principes de l’IJ </a:t>
            </a:r>
            <a:r>
              <a:rPr lang="fr-FR" sz="3200" dirty="0">
                <a:latin typeface="Poppins" panose="00000500000000000000" pitchFamily="2" charset="0"/>
                <a:cs typeface="Poppins" panose="00000500000000000000" pitchFamily="2" charset="0"/>
              </a:rPr>
              <a:t>(confidentialité, anonymat…) mis en œuvre au travers des fonctionnalités transversales</a:t>
            </a:r>
          </a:p>
          <a:p>
            <a:pPr lvl="2"/>
            <a:endParaRPr lang="fr-FR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A11B7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Base structurante 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sur laquelle viendront se connecter des </a:t>
            </a:r>
            <a:r>
              <a:rPr lang="fr-FR" sz="2800" b="1" dirty="0">
                <a:solidFill>
                  <a:srgbClr val="A11B7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« briques » 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intégrant diverses </a:t>
            </a:r>
            <a:r>
              <a:rPr lang="fr-FR" sz="2800" b="1" dirty="0">
                <a:solidFill>
                  <a:srgbClr val="A11B7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fonctionnalités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avec le 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respect des jeunes et des pros 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comme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point central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2800" b="1" dirty="0">
              <a:solidFill>
                <a:srgbClr val="A11B7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Une plateforme 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simple, sûre, sécurisée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, accessible aussi bien sur 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ordinateur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 que sur </a:t>
            </a:r>
            <a:r>
              <a:rPr lang="fr-FR" sz="28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mobile </a:t>
            </a:r>
            <a:r>
              <a:rPr lang="fr-FR" sz="2800" dirty="0">
                <a:latin typeface="Poppins" panose="00000500000000000000" pitchFamily="2" charset="0"/>
                <a:cs typeface="Poppins" panose="00000500000000000000" pitchFamily="2" charset="0"/>
              </a:rPr>
              <a:t>(future PWA)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490F05-C502-7F6F-606C-7306A3E8D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319000" y="3149657"/>
            <a:ext cx="5473700" cy="30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FDF0CE8E-B41D-AB2A-1F02-E8C4468465F5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F6ED406-283B-6F97-1E19-5FE6BCF3FB97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8FC51C-866E-601A-C20C-A0D22ADF24A3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0034C2-11C9-1743-481A-4765B72CA9D7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FD952-5EF7-6645-0D79-88CB542B6022}"/>
              </a:ext>
            </a:extLst>
          </p:cNvPr>
          <p:cNvSpPr txBox="1"/>
          <p:nvPr/>
        </p:nvSpPr>
        <p:spPr>
          <a:xfrm>
            <a:off x="1428248" y="2789877"/>
            <a:ext cx="1168359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Respect d’autres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bonnes pratiques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en lien avec le domaine du web/numérique :</a:t>
            </a:r>
          </a:p>
          <a:p>
            <a:pPr lvl="1"/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Fiabilité, solidité, pérennité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Evolutivité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Sécurité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Confidentialité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Eco-conception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Respect des données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Accessibilité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&gt;&gt; Alignement avec le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RGPD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(gestion données, </a:t>
            </a:r>
            <a:r>
              <a:rPr lang="fr-FR" sz="2400" dirty="0" err="1">
                <a:latin typeface="Poppins" panose="00000500000000000000" pitchFamily="2" charset="0"/>
                <a:cs typeface="Poppins" panose="00000500000000000000" pitchFamily="2" charset="0"/>
              </a:rPr>
              <a:t>dév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 sur-mesure…)</a:t>
            </a:r>
          </a:p>
          <a:p>
            <a:pPr lvl="1"/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&gt;&gt;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Protection des données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 des utilisateurs comme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point cardinal</a:t>
            </a:r>
          </a:p>
          <a:p>
            <a:pPr lvl="2"/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9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F8F03-6ADE-745D-FA93-DE699E07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15C8D59C-238E-558E-4D55-9BE07FA348CD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30352E7-4917-7BF3-3D63-7F2C59CE6AB3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14F6B10-1677-D461-295D-8EE01ECF41D6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C95FC86F-C812-04CE-26D2-268BFC5D6099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027CEF7-14D3-6AC4-C29F-1E61136C4A34}"/>
              </a:ext>
            </a:extLst>
          </p:cNvPr>
          <p:cNvSpPr txBox="1"/>
          <p:nvPr/>
        </p:nvSpPr>
        <p:spPr>
          <a:xfrm>
            <a:off x="1301782" y="673396"/>
            <a:ext cx="9823579" cy="2370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Les grands principes</a:t>
            </a:r>
          </a:p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 err="1">
                <a:solidFill>
                  <a:srgbClr val="171616"/>
                </a:solidFill>
                <a:latin typeface="Poppins Bold"/>
              </a:rPr>
              <a:t>d’IJ</a:t>
            </a: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 Connect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96668D-DF75-9317-BE0B-0702DFD58868}"/>
              </a:ext>
            </a:extLst>
          </p:cNvPr>
          <p:cNvSpPr txBox="1"/>
          <p:nvPr/>
        </p:nvSpPr>
        <p:spPr>
          <a:xfrm>
            <a:off x="1818643" y="3772331"/>
            <a:ext cx="93066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dirty="0">
                <a:latin typeface="Poppins Bold"/>
                <a:cs typeface="Poppins Bold"/>
              </a:rPr>
              <a:t>#1 - Continuité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78E680-C1E7-8300-CC84-74C6CC5BB17F}"/>
              </a:ext>
            </a:extLst>
          </p:cNvPr>
          <p:cNvSpPr txBox="1"/>
          <p:nvPr/>
        </p:nvSpPr>
        <p:spPr>
          <a:xfrm>
            <a:off x="2479043" y="4739555"/>
            <a:ext cx="93066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dirty="0">
                <a:latin typeface="Poppins Bold"/>
                <a:cs typeface="Poppins Bold"/>
              </a:rPr>
              <a:t>#2 - Évolutivité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6330BC-559A-4C5B-ABE7-FB87B14141A7}"/>
              </a:ext>
            </a:extLst>
          </p:cNvPr>
          <p:cNvSpPr txBox="1"/>
          <p:nvPr/>
        </p:nvSpPr>
        <p:spPr>
          <a:xfrm>
            <a:off x="3139443" y="5706779"/>
            <a:ext cx="93066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dirty="0">
                <a:latin typeface="Poppins Bold"/>
                <a:cs typeface="Poppins Bold"/>
              </a:rPr>
              <a:t>#3 - Mobilité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F7BB89-3FC2-B080-9913-0BBA339EC944}"/>
              </a:ext>
            </a:extLst>
          </p:cNvPr>
          <p:cNvSpPr txBox="1"/>
          <p:nvPr/>
        </p:nvSpPr>
        <p:spPr>
          <a:xfrm>
            <a:off x="4345943" y="6758487"/>
            <a:ext cx="93066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600" dirty="0">
                <a:latin typeface="Poppins Bold"/>
                <a:cs typeface="Poppins Bold"/>
              </a:rPr>
              <a:t>#4 - Ambition</a:t>
            </a:r>
          </a:p>
        </p:txBody>
      </p:sp>
    </p:spTree>
    <p:extLst>
      <p:ext uri="{BB962C8B-B14F-4D97-AF65-F5344CB8AC3E}">
        <p14:creationId xmlns:p14="http://schemas.microsoft.com/office/powerpoint/2010/main" val="264130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CFEC-B761-D184-2980-20CD7D48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B101F9C8-0D7C-0709-0F8F-D477E0CAB4EE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57EE41C-5884-D060-6714-5F45D723C78A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2318E37-6A8B-E4CD-4E38-464476EA4794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B8C8B3E-8CD3-7471-3FFB-31B38AED2254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4342ADC-3B5D-3797-C649-F853AEF2BC1E}"/>
              </a:ext>
            </a:extLst>
          </p:cNvPr>
          <p:cNvSpPr txBox="1"/>
          <p:nvPr/>
        </p:nvSpPr>
        <p:spPr>
          <a:xfrm>
            <a:off x="906128" y="1364894"/>
            <a:ext cx="9823579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#1 - </a:t>
            </a:r>
            <a:r>
              <a:rPr lang="en-US" sz="7264" b="1" spc="-145" dirty="0" err="1">
                <a:solidFill>
                  <a:srgbClr val="171616"/>
                </a:solidFill>
                <a:latin typeface="Poppins Bold"/>
              </a:rPr>
              <a:t>Continuité</a:t>
            </a:r>
            <a:endParaRPr lang="en-US" sz="7264" b="1" spc="-145" dirty="0">
              <a:solidFill>
                <a:srgbClr val="171616"/>
              </a:solidFill>
              <a:latin typeface="Poppins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A920DE-F925-58D1-2A91-54E4EAB380C0}"/>
              </a:ext>
            </a:extLst>
          </p:cNvPr>
          <p:cNvSpPr txBox="1"/>
          <p:nvPr/>
        </p:nvSpPr>
        <p:spPr>
          <a:xfrm>
            <a:off x="906128" y="3226774"/>
            <a:ext cx="163531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Tout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IJ Stats </a:t>
            </a:r>
            <a:r>
              <a:rPr lang="fr-FR" sz="4000" dirty="0">
                <a:latin typeface="Poppins"/>
                <a:cs typeface="Poppins"/>
              </a:rPr>
              <a:t>dans IJ </a:t>
            </a:r>
            <a:r>
              <a:rPr lang="fr-FR" sz="4000" dirty="0" err="1">
                <a:latin typeface="Poppins"/>
                <a:cs typeface="Poppins"/>
              </a:rPr>
              <a:t>Connect</a:t>
            </a:r>
            <a:endParaRPr lang="fr-FR" sz="4000" dirty="0"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Fonctionnalités</a:t>
            </a:r>
            <a:r>
              <a:rPr lang="fr-FR" sz="4000" dirty="0">
                <a:latin typeface="Poppins"/>
                <a:cs typeface="Poppins"/>
              </a:rPr>
              <a:t> et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données</a:t>
            </a:r>
            <a:r>
              <a:rPr lang="fr-FR" sz="4000" dirty="0">
                <a:latin typeface="Poppins"/>
                <a:cs typeface="Poppins"/>
              </a:rPr>
              <a:t> comprises (formulaires, stats…)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Exception : formulaire de satisfaction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Pas de rupture ni de perte d’habitude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Pas de double saisie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latin typeface="Poppins"/>
              <a:cs typeface="Poppi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Poppins"/>
                <a:cs typeface="Poppins"/>
              </a:rPr>
              <a:t>Travail avec le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CIDJ </a:t>
            </a:r>
            <a:r>
              <a:rPr lang="fr-FR" sz="4000" dirty="0">
                <a:latin typeface="Poppins"/>
                <a:cs typeface="Poppins"/>
              </a:rPr>
              <a:t>pour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 interopérabilité </a:t>
            </a:r>
            <a:r>
              <a:rPr lang="fr-FR" sz="4000" dirty="0">
                <a:latin typeface="Poppins"/>
                <a:cs typeface="Poppins"/>
              </a:rPr>
              <a:t>parfaite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55705908-11FE-E516-DA0D-692F5982CEFD}"/>
              </a:ext>
            </a:extLst>
          </p:cNvPr>
          <p:cNvSpPr txBox="1"/>
          <p:nvPr/>
        </p:nvSpPr>
        <p:spPr>
          <a:xfrm>
            <a:off x="12705465" y="5826491"/>
            <a:ext cx="2370471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fr-FR" sz="15000" b="1" spc="-145" dirty="0">
                <a:solidFill>
                  <a:srgbClr val="171616"/>
                </a:solidFill>
                <a:latin typeface="Poppins Bold"/>
              </a:rPr>
              <a:t>🔗</a:t>
            </a:r>
            <a:endParaRPr lang="en-US" sz="15000" b="1" spc="-145" dirty="0">
              <a:solidFill>
                <a:srgbClr val="171616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131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638E-CB5C-B471-24CC-145DF2FA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B814A10-75DA-7D6B-B560-0A14A4B8F942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CD822C9-2C29-9545-EA42-1BB5088B3E48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F888200-76C9-B51C-0047-ECC6C408D1A8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87D0C51-E418-74C5-6E7B-AE46693C3D69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A3A3D3D-0C06-3DD7-EF6B-54E5175F4F92}"/>
              </a:ext>
            </a:extLst>
          </p:cNvPr>
          <p:cNvSpPr txBox="1"/>
          <p:nvPr/>
        </p:nvSpPr>
        <p:spPr>
          <a:xfrm>
            <a:off x="1301783" y="1132666"/>
            <a:ext cx="9823579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en-US" sz="7264" b="1" spc="-145" dirty="0">
                <a:solidFill>
                  <a:srgbClr val="171616"/>
                </a:solidFill>
                <a:latin typeface="Poppins Bold"/>
              </a:rPr>
              <a:t>#2 -</a:t>
            </a:r>
            <a:r>
              <a:rPr lang="en-US" sz="7264" b="1" spc="-145" dirty="0" err="1">
                <a:solidFill>
                  <a:srgbClr val="171616"/>
                </a:solidFill>
                <a:latin typeface="Poppins Bold"/>
              </a:rPr>
              <a:t>Évolutivité</a:t>
            </a:r>
            <a:endParaRPr lang="en-US" sz="7264" b="1" spc="-145" dirty="0">
              <a:solidFill>
                <a:srgbClr val="171616"/>
              </a:solidFill>
              <a:latin typeface="Poppins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A1890B-1A4A-88A4-AE9B-DE477CCF3CF2}"/>
              </a:ext>
            </a:extLst>
          </p:cNvPr>
          <p:cNvSpPr txBox="1"/>
          <p:nvPr/>
        </p:nvSpPr>
        <p:spPr>
          <a:xfrm>
            <a:off x="1301783" y="2810363"/>
            <a:ext cx="134592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Poppins"/>
                <a:cs typeface="Poppins"/>
              </a:rPr>
              <a:t>Plus que de la simple 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collecte</a:t>
            </a:r>
            <a:r>
              <a:rPr lang="fr-FR" sz="4000" dirty="0">
                <a:latin typeface="Poppins"/>
                <a:cs typeface="Poppins"/>
              </a:rPr>
              <a:t> de données, de nouveaux horizons s’ouvriront pour l’accompagnement</a:t>
            </a: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 en mode IJ </a:t>
            </a:r>
            <a:r>
              <a:rPr lang="fr-FR" sz="4000" dirty="0">
                <a:latin typeface="Poppins"/>
                <a:cs typeface="Poppins"/>
              </a:rPr>
              <a:t>et le quotidien des pros du réseau, avec 3 grands axes  de travail :</a:t>
            </a:r>
          </a:p>
          <a:p>
            <a:endParaRPr lang="fr-FR" sz="4000" dirty="0">
              <a:latin typeface="Poppins"/>
              <a:cs typeface="Poppin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Vie du réseau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Ressources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A11B71"/>
                </a:solidFill>
                <a:latin typeface="Poppins"/>
                <a:cs typeface="Poppins"/>
              </a:rPr>
              <a:t>Fonctionnalités métiers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1896BF0-0364-80A2-DAF8-1A2359C28DC1}"/>
              </a:ext>
            </a:extLst>
          </p:cNvPr>
          <p:cNvSpPr txBox="1"/>
          <p:nvPr/>
        </p:nvSpPr>
        <p:spPr>
          <a:xfrm>
            <a:off x="14891059" y="4597391"/>
            <a:ext cx="2370471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443"/>
              </a:lnSpc>
              <a:spcBef>
                <a:spcPct val="0"/>
              </a:spcBef>
            </a:pPr>
            <a:r>
              <a:rPr lang="fr-FR" sz="15000" b="1" spc="-145" dirty="0">
                <a:solidFill>
                  <a:srgbClr val="171616"/>
                </a:solidFill>
                <a:latin typeface="Poppins Bold"/>
              </a:rPr>
              <a:t>🔀</a:t>
            </a:r>
            <a:endParaRPr lang="en-US" sz="15000" b="1" spc="-145" dirty="0">
              <a:solidFill>
                <a:srgbClr val="171616"/>
              </a:solidFill>
              <a:latin typeface="Poppins Bold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AC7EE0-80FD-1482-D1AB-B000191C550D}"/>
              </a:ext>
            </a:extLst>
          </p:cNvPr>
          <p:cNvSpPr txBox="1"/>
          <p:nvPr/>
        </p:nvSpPr>
        <p:spPr>
          <a:xfrm>
            <a:off x="3494314" y="8785002"/>
            <a:ext cx="9160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latin typeface="Poppins"/>
                <a:cs typeface="Poppins"/>
              </a:rPr>
              <a:t>NB : toutes les fonctionnalités ne seront pas lancées dès la v1 de la plateforme</a:t>
            </a:r>
          </a:p>
        </p:txBody>
      </p:sp>
    </p:spTree>
    <p:extLst>
      <p:ext uri="{BB962C8B-B14F-4D97-AF65-F5344CB8AC3E}">
        <p14:creationId xmlns:p14="http://schemas.microsoft.com/office/powerpoint/2010/main" val="32914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FDF0CE8E-B41D-AB2A-1F02-E8C4468465F5}"/>
              </a:ext>
            </a:extLst>
          </p:cNvPr>
          <p:cNvSpPr/>
          <p:nvPr/>
        </p:nvSpPr>
        <p:spPr>
          <a:xfrm>
            <a:off x="-2827264" y="8288378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8" y="0"/>
                </a:lnTo>
                <a:lnTo>
                  <a:pt x="5654528" y="5654528"/>
                </a:lnTo>
                <a:lnTo>
                  <a:pt x="0" y="56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F6ED406-283B-6F97-1E19-5FE6BCF3FB97}"/>
              </a:ext>
            </a:extLst>
          </p:cNvPr>
          <p:cNvSpPr/>
          <p:nvPr/>
        </p:nvSpPr>
        <p:spPr>
          <a:xfrm>
            <a:off x="13766889" y="6729224"/>
            <a:ext cx="8090206" cy="6680606"/>
          </a:xfrm>
          <a:custGeom>
            <a:avLst/>
            <a:gdLst/>
            <a:ahLst/>
            <a:cxnLst/>
            <a:rect l="l" t="t" r="r" b="b"/>
            <a:pathLst>
              <a:path w="8090206" h="6680606">
                <a:moveTo>
                  <a:pt x="0" y="0"/>
                </a:moveTo>
                <a:lnTo>
                  <a:pt x="8090206" y="0"/>
                </a:lnTo>
                <a:lnTo>
                  <a:pt x="8090206" y="6680605"/>
                </a:lnTo>
                <a:lnTo>
                  <a:pt x="0" y="6680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78FC51C-866E-601A-C20C-A0D22ADF24A3}"/>
              </a:ext>
            </a:extLst>
          </p:cNvPr>
          <p:cNvSpPr/>
          <p:nvPr/>
        </p:nvSpPr>
        <p:spPr>
          <a:xfrm>
            <a:off x="14072371" y="-3366663"/>
            <a:ext cx="6373858" cy="5988936"/>
          </a:xfrm>
          <a:custGeom>
            <a:avLst/>
            <a:gdLst/>
            <a:ahLst/>
            <a:cxnLst/>
            <a:rect l="l" t="t" r="r" b="b"/>
            <a:pathLst>
              <a:path w="6373858" h="5988936">
                <a:moveTo>
                  <a:pt x="0" y="0"/>
                </a:moveTo>
                <a:lnTo>
                  <a:pt x="6373858" y="0"/>
                </a:lnTo>
                <a:lnTo>
                  <a:pt x="6373858" y="5988936"/>
                </a:lnTo>
                <a:lnTo>
                  <a:pt x="0" y="5988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F50034C2-11C9-1743-481A-4765B72CA9D7}"/>
              </a:ext>
            </a:extLst>
          </p:cNvPr>
          <p:cNvSpPr/>
          <p:nvPr/>
        </p:nvSpPr>
        <p:spPr>
          <a:xfrm>
            <a:off x="14891059" y="8287558"/>
            <a:ext cx="3094053" cy="1432105"/>
          </a:xfrm>
          <a:custGeom>
            <a:avLst/>
            <a:gdLst/>
            <a:ahLst/>
            <a:cxnLst/>
            <a:rect l="l" t="t" r="r" b="b"/>
            <a:pathLst>
              <a:path w="3094053" h="1432105">
                <a:moveTo>
                  <a:pt x="0" y="0"/>
                </a:moveTo>
                <a:lnTo>
                  <a:pt x="3094053" y="0"/>
                </a:lnTo>
                <a:lnTo>
                  <a:pt x="3094053" y="1432104"/>
                </a:lnTo>
                <a:lnTo>
                  <a:pt x="0" y="1432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5D887D6-19B3-C211-4C9A-E37B66E2CC82}"/>
              </a:ext>
            </a:extLst>
          </p:cNvPr>
          <p:cNvSpPr txBox="1"/>
          <p:nvPr/>
        </p:nvSpPr>
        <p:spPr>
          <a:xfrm>
            <a:off x="1597265" y="1457339"/>
            <a:ext cx="7851536" cy="116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43"/>
              </a:lnSpc>
              <a:spcBef>
                <a:spcPct val="0"/>
              </a:spcBef>
            </a:pPr>
            <a:r>
              <a:rPr lang="en-US" sz="7264" spc="-145" dirty="0">
                <a:solidFill>
                  <a:srgbClr val="171616"/>
                </a:solidFill>
                <a:latin typeface="Poppins Bold"/>
              </a:rPr>
              <a:t>“Vie du réseau”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3FD952-5EF7-6645-0D79-88CB542B6022}"/>
              </a:ext>
            </a:extLst>
          </p:cNvPr>
          <p:cNvSpPr txBox="1"/>
          <p:nvPr/>
        </p:nvSpPr>
        <p:spPr>
          <a:xfrm>
            <a:off x="1262888" y="3694410"/>
            <a:ext cx="1106457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Espace GT, projets… : boîte à idées, suivi de projets...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Agenda partagé : événements réseau et hors réseau, prochaines dates de GT ou d'événements thématisés…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Communication interne :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messagerie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, tchat, forum, flux d'infos…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Annuaires : </a:t>
            </a:r>
            <a:r>
              <a:rPr lang="fr-FR" sz="2400" b="1" dirty="0">
                <a:solidFill>
                  <a:srgbClr val="A11B7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structures, de pros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, d'actions/outils/ressources…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Actualités : appels à projets, revue de presse, infos nationales, offres d'emploi du réseau…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 3" descr="Une image contenant Graphique, clipart, graphisme, art&#10;&#10;Description générée automatiquement">
            <a:extLst>
              <a:ext uri="{FF2B5EF4-FFF2-40B4-BE49-F238E27FC236}">
                <a16:creationId xmlns:a16="http://schemas.microsoft.com/office/drawing/2014/main" id="{59033EAF-2197-513F-EFE8-083D35211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06740" y="3349999"/>
            <a:ext cx="4511671" cy="24947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7A7779B-BC04-E9B8-DD8E-0EADE8FF399B}"/>
              </a:ext>
            </a:extLst>
          </p:cNvPr>
          <p:cNvSpPr txBox="1"/>
          <p:nvPr/>
        </p:nvSpPr>
        <p:spPr>
          <a:xfrm>
            <a:off x="8442303" y="8263873"/>
            <a:ext cx="4762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A11B71"/>
                </a:solidFill>
                <a:latin typeface="Poppins"/>
                <a:cs typeface="Poppins"/>
              </a:rPr>
              <a:t>*Déployé dès la v1 de la plateforme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82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3bf9d0-e886-4f1a-bbf6-2abac55b9e6e">
      <Terms xmlns="http://schemas.microsoft.com/office/infopath/2007/PartnerControls"/>
    </lcf76f155ced4ddcb4097134ff3c332f>
    <TaxCatchAll xmlns="bd84ad24-c015-4a49-8161-8d0373bab8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2761C4F017C41A28C705C5CAE0693" ma:contentTypeVersion="15" ma:contentTypeDescription="Crée un document." ma:contentTypeScope="" ma:versionID="5ddc6d65b917be8789d14382c93d9d0a">
  <xsd:schema xmlns:xsd="http://www.w3.org/2001/XMLSchema" xmlns:xs="http://www.w3.org/2001/XMLSchema" xmlns:p="http://schemas.microsoft.com/office/2006/metadata/properties" xmlns:ns2="363bf9d0-e886-4f1a-bbf6-2abac55b9e6e" xmlns:ns3="bd84ad24-c015-4a49-8161-8d0373bab8a3" targetNamespace="http://schemas.microsoft.com/office/2006/metadata/properties" ma:root="true" ma:fieldsID="172d3e304f62f8bb700303b4b3e1d6fe" ns2:_="" ns3:_="">
    <xsd:import namespace="363bf9d0-e886-4f1a-bbf6-2abac55b9e6e"/>
    <xsd:import namespace="bd84ad24-c015-4a49-8161-8d0373bab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bf9d0-e886-4f1a-bbf6-2abac55b9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6b7baf1b-7789-4a94-aed3-3fcc2533d9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4ad24-c015-4a49-8161-8d0373bab8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a5979b2-b822-44c3-8b6f-48494e05889d}" ma:internalName="TaxCatchAll" ma:showField="CatchAllData" ma:web="bd84ad24-c015-4a49-8161-8d0373bab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631D8D-1E63-401D-A575-5FE386E2EF44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eddff3f-90a3-4f41-9308-ad3e4d1f0372"/>
    <ds:schemaRef ds:uri="e6d28b8e-4ad9-4220-8e95-43c24a2da639"/>
    <ds:schemaRef ds:uri="http://schemas.microsoft.com/office/2006/metadata/properties"/>
    <ds:schemaRef ds:uri="http://www.w3.org/XML/1998/namespace"/>
    <ds:schemaRef ds:uri="http://purl.org/dc/terms/"/>
    <ds:schemaRef ds:uri="363bf9d0-e886-4f1a-bbf6-2abac55b9e6e"/>
    <ds:schemaRef ds:uri="bd84ad24-c015-4a49-8161-8d0373bab8a3"/>
  </ds:schemaRefs>
</ds:datastoreItem>
</file>

<file path=customXml/itemProps2.xml><?xml version="1.0" encoding="utf-8"?>
<ds:datastoreItem xmlns:ds="http://schemas.openxmlformats.org/officeDocument/2006/customXml" ds:itemID="{39E02C1E-F4F5-4CB4-B4BC-65164308B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0FFE3A-2E02-49F3-BC42-674C940F9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bf9d0-e886-4f1a-bbf6-2abac55b9e6e"/>
    <ds:schemaRef ds:uri="bd84ad24-c015-4a49-8161-8d0373bab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135096</TotalTime>
  <Words>745</Words>
  <Application>Microsoft Office PowerPoint</Application>
  <PresentationFormat>Personnalisé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Helvetica Neue</vt:lpstr>
      <vt:lpstr>Courier New</vt:lpstr>
      <vt:lpstr>Wingdings</vt:lpstr>
      <vt:lpstr>Poppins Bold</vt:lpstr>
      <vt:lpstr>Calibri</vt:lpstr>
      <vt:lpstr>Poppins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ordre du jour de la réunion du 20 et 21 février</dc:title>
  <dc:creator>vanessa vanderhaeghen</dc:creator>
  <cp:lastModifiedBy>Alice  DUPOUY</cp:lastModifiedBy>
  <cp:revision>38</cp:revision>
  <cp:lastPrinted>2024-06-04T18:39:14Z</cp:lastPrinted>
  <dcterms:created xsi:type="dcterms:W3CDTF">2006-08-16T00:00:00Z</dcterms:created>
  <dcterms:modified xsi:type="dcterms:W3CDTF">2026-04-15T14:29:47Z</dcterms:modified>
  <dc:identifier>DAF7oAsGvs8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0x010100C962761C4F017C41A28C705C5CAE0693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